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47ce9735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47ce9735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247ce9735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247ce9735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247ce9735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247ce9735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47ce9735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247ce9735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247ce9735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247ce9735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247ce9735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247ce9735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fbbc657c4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fbbc657c4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bbc657c4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bbc657c4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fbbc657c4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fbbc657c4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fbbc657c4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fbbc657c4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247ce9735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247ce9735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47ce9735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247ce9735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247ce9735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247ce9735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247ce9735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247ce9735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050" y="0"/>
            <a:ext cx="8811249" cy="508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78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4800"/>
            <a:ext cx="914400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8850"/>
            <a:ext cx="9144003" cy="5172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0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8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7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